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vml" ContentType="application/vnd.openxmlformats-officedocument.vmlDrawing"/>
  <Default Extension="xls" ContentType="application/vnd.ms-excel"/>
  <Default Extension="emf" ContentType="image/x-em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15"/>
  </p:normalViewPr>
  <p:slideViewPr>
    <p:cSldViewPr snapToGrid="0" snapToObjects="1">
      <p:cViewPr varScale="1">
        <p:scale>
          <a:sx n="106" d="100"/>
          <a:sy n="106" d="100"/>
        </p:scale>
        <p:origin x="79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Relationship Id="rId2" Type="http://schemas.openxmlformats.org/officeDocument/2006/relationships/image" Target="../media/image2.emf"/><Relationship Id="rId3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44DCA-267B-EF4D-8FA9-BD067AD0E1FF}" type="datetimeFigureOut">
              <a:rPr lang="en-US" smtClean="0"/>
              <a:t>3/1/17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7526C-94E1-CF41-B8B6-96C35F5BC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336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44DCA-267B-EF4D-8FA9-BD067AD0E1FF}" type="datetimeFigureOut">
              <a:rPr lang="en-US" smtClean="0"/>
              <a:t>3/1/17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7526C-94E1-CF41-B8B6-96C35F5BC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154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44DCA-267B-EF4D-8FA9-BD067AD0E1FF}" type="datetimeFigureOut">
              <a:rPr lang="en-US" smtClean="0"/>
              <a:t>3/1/17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7526C-94E1-CF41-B8B6-96C35F5BC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144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44DCA-267B-EF4D-8FA9-BD067AD0E1FF}" type="datetimeFigureOut">
              <a:rPr lang="en-US" smtClean="0"/>
              <a:t>3/1/17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7526C-94E1-CF41-B8B6-96C35F5BC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702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44DCA-267B-EF4D-8FA9-BD067AD0E1FF}" type="datetimeFigureOut">
              <a:rPr lang="en-US" smtClean="0"/>
              <a:t>3/1/17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7526C-94E1-CF41-B8B6-96C35F5BC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30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44DCA-267B-EF4D-8FA9-BD067AD0E1FF}" type="datetimeFigureOut">
              <a:rPr lang="en-US" smtClean="0"/>
              <a:t>3/1/17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7526C-94E1-CF41-B8B6-96C35F5BC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67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44DCA-267B-EF4D-8FA9-BD067AD0E1FF}" type="datetimeFigureOut">
              <a:rPr lang="en-US" smtClean="0"/>
              <a:t>3/1/17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7526C-94E1-CF41-B8B6-96C35F5BC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609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44DCA-267B-EF4D-8FA9-BD067AD0E1FF}" type="datetimeFigureOut">
              <a:rPr lang="en-US" smtClean="0"/>
              <a:t>3/1/17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7526C-94E1-CF41-B8B6-96C35F5BC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265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44DCA-267B-EF4D-8FA9-BD067AD0E1FF}" type="datetimeFigureOut">
              <a:rPr lang="en-US" smtClean="0"/>
              <a:t>3/1/17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7526C-94E1-CF41-B8B6-96C35F5BC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376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44DCA-267B-EF4D-8FA9-BD067AD0E1FF}" type="datetimeFigureOut">
              <a:rPr lang="en-US" smtClean="0"/>
              <a:t>3/1/17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7526C-94E1-CF41-B8B6-96C35F5BC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77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44DCA-267B-EF4D-8FA9-BD067AD0E1FF}" type="datetimeFigureOut">
              <a:rPr lang="en-US" smtClean="0"/>
              <a:t>3/1/17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7526C-94E1-CF41-B8B6-96C35F5BC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29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44DCA-267B-EF4D-8FA9-BD067AD0E1FF}" type="datetimeFigureOut">
              <a:rPr lang="en-US" smtClean="0"/>
              <a:t>3/1/17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526C-94E1-CF41-B8B6-96C35F5BC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765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_-_2004_Worksheet1.xls"/><Relationship Id="rId4" Type="http://schemas.openxmlformats.org/officeDocument/2006/relationships/image" Target="../media/image1.emf"/><Relationship Id="rId5" Type="http://schemas.openxmlformats.org/officeDocument/2006/relationships/oleObject" Target="../embeddings/Microsoft_Excel_97_-_2004_Worksheet2.xls"/><Relationship Id="rId6" Type="http://schemas.openxmlformats.org/officeDocument/2006/relationships/image" Target="../media/image2.emf"/><Relationship Id="rId7" Type="http://schemas.openxmlformats.org/officeDocument/2006/relationships/oleObject" Target="../embeddings/Microsoft_Excel_97_-_2004_Worksheet3.xls"/><Relationship Id="rId8" Type="http://schemas.openxmlformats.org/officeDocument/2006/relationships/image" Target="../media/image3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508507"/>
              </p:ext>
            </p:extLst>
          </p:nvPr>
        </p:nvGraphicFramePr>
        <p:xfrm>
          <a:off x="153403" y="529392"/>
          <a:ext cx="5639958" cy="2683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Worksheet" r:id="rId3" imgW="10706100" imgH="3810000" progId="Excel.Sheet.8">
                  <p:embed/>
                </p:oleObj>
              </mc:Choice>
              <mc:Fallback>
                <p:oleObj name="Worksheet" r:id="rId3" imgW="10706100" imgH="3810000" progId="Excel.Shee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3403" y="529392"/>
                        <a:ext cx="5639958" cy="268304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8309955"/>
              </p:ext>
            </p:extLst>
          </p:nvPr>
        </p:nvGraphicFramePr>
        <p:xfrm>
          <a:off x="5806033" y="529392"/>
          <a:ext cx="6301743" cy="2683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Worksheet" r:id="rId5" imgW="10642600" imgH="3289300" progId="Excel.Sheet.8">
                  <p:embed/>
                </p:oleObj>
              </mc:Choice>
              <mc:Fallback>
                <p:oleObj name="Worksheet" r:id="rId5" imgW="10642600" imgH="3289300" progId="Excel.Shee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806033" y="529392"/>
                        <a:ext cx="6301743" cy="268304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417837"/>
              </p:ext>
            </p:extLst>
          </p:nvPr>
        </p:nvGraphicFramePr>
        <p:xfrm>
          <a:off x="2973382" y="3152276"/>
          <a:ext cx="6131426" cy="328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Worksheet" r:id="rId7" imgW="10642600" imgH="3289300" progId="Excel.Sheet.8">
                  <p:embed/>
                </p:oleObj>
              </mc:Choice>
              <mc:Fallback>
                <p:oleObj name="Worksheet" r:id="rId7" imgW="10642600" imgH="3289300" progId="Excel.Shee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973382" y="3152276"/>
                        <a:ext cx="6131426" cy="3289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99133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Calibri Light</vt:lpstr>
      <vt:lpstr>Arial</vt:lpstr>
      <vt:lpstr>Office Theme</vt:lpstr>
      <vt:lpstr>Microsoft Excel 97 - 2004 Worksheet</vt:lpstr>
      <vt:lpstr>PowerPoint Presentation</vt:lpstr>
    </vt:vector>
  </TitlesOfParts>
  <Company/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Sivakumaran, Nishobika</cp:lastModifiedBy>
  <cp:revision>3</cp:revision>
  <dcterms:created xsi:type="dcterms:W3CDTF">2017-03-01T15:04:13Z</dcterms:created>
  <dcterms:modified xsi:type="dcterms:W3CDTF">2017-03-01T17:20:28Z</dcterms:modified>
</cp:coreProperties>
</file>