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7FF46-49F2-4A26-9504-30C269782E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55034-3C0C-454E-9BA4-6714192E2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A34D-3963-4F54-8537-F094FC50D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5694D-3F08-4E40-87B0-D038BB09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53704-7A26-4E7A-B6D0-F611769C0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7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4854-709A-4259-97C2-BE8A07B85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D3627-87FA-4A21-8312-A80B08B7C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51025-8E11-4659-9E5D-E89D43601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F4501-7852-499E-A462-DD922AC5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0B793-F6D5-4B81-9773-ECDA2CA07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1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93E5F-3A8F-43CF-A4FA-206FACB74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0DD838-4F70-4534-AA98-B8C8E7652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2345E-49E9-4BDB-AE02-7828DEDB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F2FAB-8513-4DE1-9AA4-B4AE4284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EE65F-40C9-4006-9B48-79CDEFDA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0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CD8-1C41-414C-9434-CEE18D843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68981-FC26-410D-ACBB-E508F2A36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BA09F-EC8B-47E0-9DA5-583A6FA09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EEAAF-D089-4BF2-B948-3AA3FF82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207F8-8E30-4F97-B165-756FE1E42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35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5127-3C4C-46F0-839A-69C9115C2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9E473-9191-4E70-AF63-B9E9EA4F4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92536-A489-4A1A-85CB-2526FE057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C722A-21A8-4A04-A612-C52B22B5F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EAC9F-0C0E-469B-A458-D0A931B1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7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063E0-1BCC-46C0-B845-7EC60B33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F722C-FE97-4AC1-ACB9-844503859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BE9D5-752B-45AE-92C3-E86374731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E1D91-F015-4B2C-AC2B-CDF213972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3FA82-DBB6-4F16-948A-43548FD5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EA254-A7E3-4D89-8DA5-06BF7B758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3B43B-567B-4805-B00E-3014C3360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6AD08-5898-45BD-B599-CC4BAE0C9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59832-114A-4EE6-A6C0-E76FB9084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4C26FA-069C-4D93-8452-117A559CC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CFAC65-E6C4-4D91-9150-8E319ECAC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595E08-C592-49BF-8658-1DD1F95FF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4093A3-F3BC-4ACF-BAEB-BD71DFC4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8595EB-D2AD-4B68-A65E-3E658003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43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1276-DC62-4499-A61E-71A435FD2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1C70C3-A6A0-44CB-8129-89D4788F2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83D4F4-DC8E-42C5-BF32-03D594B8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AA928-2998-4714-860C-D7FE96C21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06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04D14-127B-4BFF-9E3D-3EA82A127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336C8-3329-460B-9E71-2ACC4D030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C314C-851E-4528-B6D6-4E6A4F962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4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F20B-5A44-4F74-A484-4B018EA5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E73FF-886E-4130-A4AB-63DA343F5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39718-A62C-4705-9851-67665C352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85533-D7B7-4B2B-90A2-D6D5373C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19788-54D5-4BD4-B3EF-C42210B77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B43C8-16A3-47E3-AD67-783AE8B0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8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B6B16-2D11-4339-A025-6F76F5828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85F0A3-57AA-4D3D-B9D3-50B9C26FB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8C77C-0DCC-423F-AC23-21745400C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E4F32-3A01-4F53-8EE0-98CC9BFBB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FF05B-AF02-4B64-B139-64C5F456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5E030-0FDB-4929-A7D0-33F54873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20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CE4ECD-8FD8-4AF5-8079-7BE609BF6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EC725F-9039-4B19-9D51-05FD2A8DC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1A7E6-33B9-49D0-856A-442E0231F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06A42-E583-4A62-B975-06745B2EAEA3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10FD9-3A4B-4E11-ACBB-44D49AB61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86734-E820-49A8-8E02-99CE32AC2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83304-BD10-40B4-AF70-FEE1182288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58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2E788E-59A6-40BA-BA09-971F4BCFCCB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3380"/>
            <a:ext cx="12192000" cy="357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708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Suleman, Maariyah Y</dc:creator>
  <cp:lastModifiedBy>Suleman, Maariyah Y</cp:lastModifiedBy>
  <cp:revision>1</cp:revision>
  <dcterms:created xsi:type="dcterms:W3CDTF">2019-06-19T17:27:25Z</dcterms:created>
  <dcterms:modified xsi:type="dcterms:W3CDTF">2019-06-19T17:30:20Z</dcterms:modified>
</cp:coreProperties>
</file>